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3"/>
            <a:ext cx="913485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4A77F845-A319-432F-B5B5-CA82F578E1A0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スライド番号プレースホルダー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3884509-AE3B-498D-8BF7-22D8DE138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0"/>
            <a:ext cx="9144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144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144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3"/>
            <a:ext cx="9144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144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407194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4019116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371475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3881224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A77F845-A319-432F-B5B5-CA82F578E1A0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32" name="フッター プレースホルダー 31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スライド番号プレースホルダー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3884509-AE3B-498D-8BF7-22D8DE138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A77F845-A319-432F-B5B5-CA82F578E1A0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25" name="フッター プレースホルダー 2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3884509-AE3B-498D-8BF7-22D8DE138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A77F845-A319-432F-B5B5-CA82F578E1A0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3884509-AE3B-498D-8BF7-22D8DE138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A77F845-A319-432F-B5B5-CA82F578E1A0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3884509-AE3B-498D-8BF7-22D8DE138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6016" y="0"/>
            <a:ext cx="9144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8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322976" y="5055119"/>
            <a:ext cx="1894702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4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4A77F845-A319-432F-B5B5-CA82F578E1A0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3884509-AE3B-498D-8BF7-22D8DE138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4A77F845-A319-432F-B5B5-CA82F578E1A0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3884509-AE3B-498D-8BF7-22D8DE138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A77F845-A319-432F-B5B5-CA82F578E1A0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3884509-AE3B-498D-8BF7-22D8DE138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A77F845-A319-432F-B5B5-CA82F578E1A0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3884509-AE3B-498D-8BF7-22D8DE138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A77F845-A319-432F-B5B5-CA82F578E1A0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3884509-AE3B-498D-8BF7-22D8DE138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4A77F845-A319-432F-B5B5-CA82F578E1A0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3884509-AE3B-498D-8BF7-22D8DE138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ー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77F845-A319-432F-B5B5-CA82F578E1A0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884509-AE3B-498D-8BF7-22D8DE138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7819" y="-13"/>
            <a:ext cx="9171027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ー 13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1170"/>
            <a:ext cx="82296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24" y="116633"/>
            <a:ext cx="7358114" cy="1584175"/>
          </a:xfrm>
        </p:spPr>
        <p:txBody>
          <a:bodyPr>
            <a:normAutofit/>
          </a:bodyPr>
          <a:lstStyle/>
          <a:p>
            <a:r>
              <a:rPr kumimoji="1" lang="ja-JP" altLang="en-US" sz="5000" dirty="0" smtClean="0"/>
              <a:t>営業時間</a:t>
            </a:r>
            <a:r>
              <a:rPr kumimoji="1" lang="ja-JP" altLang="en-US" sz="5000" dirty="0" smtClean="0">
                <a:solidFill>
                  <a:srgbClr val="FF0000"/>
                </a:solidFill>
              </a:rPr>
              <a:t>変更</a:t>
            </a:r>
            <a:r>
              <a:rPr kumimoji="1" lang="ja-JP" altLang="en-US" sz="5000" dirty="0" smtClean="0"/>
              <a:t>のお知らせ</a:t>
            </a:r>
            <a:endParaRPr kumimoji="1" lang="ja-JP" altLang="en-US" sz="5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24" y="1772816"/>
            <a:ext cx="7358114" cy="4608512"/>
          </a:xfrm>
        </p:spPr>
        <p:txBody>
          <a:bodyPr>
            <a:normAutofit/>
          </a:bodyPr>
          <a:lstStyle/>
          <a:p>
            <a:r>
              <a:rPr kumimoji="1" lang="en-US" altLang="ja-JP" sz="4000" b="1" dirty="0" smtClean="0"/>
              <a:t>12/2</a:t>
            </a:r>
            <a:r>
              <a:rPr kumimoji="1" lang="ja-JP" altLang="en-US" sz="4000" b="1" dirty="0" smtClean="0"/>
              <a:t>（日）</a:t>
            </a:r>
            <a:endParaRPr kumimoji="1" lang="en-US" altLang="ja-JP" sz="4000" b="1" dirty="0" smtClean="0"/>
          </a:p>
          <a:p>
            <a:r>
              <a:rPr kumimoji="1" lang="ja-JP" altLang="en-US" dirty="0" smtClean="0"/>
              <a:t>施設の修繕工事の為、</a:t>
            </a:r>
            <a:r>
              <a:rPr kumimoji="1" lang="ja-JP" altLang="en-US" sz="3600" b="1" dirty="0" smtClean="0">
                <a:solidFill>
                  <a:srgbClr val="FF0000"/>
                </a:solidFill>
              </a:rPr>
              <a:t>午前中</a:t>
            </a:r>
            <a:r>
              <a:rPr kumimoji="1" lang="ja-JP" altLang="en-US" dirty="0" smtClean="0"/>
              <a:t>のみの短縮営業とさせていただきます。</a:t>
            </a:r>
            <a:endParaRPr kumimoji="1" lang="en-US" altLang="ja-JP" dirty="0" smtClean="0"/>
          </a:p>
          <a:p>
            <a:r>
              <a:rPr lang="en-US" altLang="ja-JP" b="1" dirty="0">
                <a:solidFill>
                  <a:srgbClr val="FF0000"/>
                </a:solidFill>
              </a:rPr>
              <a:t>10</a:t>
            </a:r>
            <a:r>
              <a:rPr lang="ja-JP" altLang="en-US" b="1" dirty="0">
                <a:solidFill>
                  <a:srgbClr val="FF0000"/>
                </a:solidFill>
              </a:rPr>
              <a:t>：</a:t>
            </a:r>
            <a:r>
              <a:rPr lang="en-US" altLang="ja-JP" b="1" dirty="0">
                <a:solidFill>
                  <a:srgbClr val="FF0000"/>
                </a:solidFill>
              </a:rPr>
              <a:t>00</a:t>
            </a:r>
            <a:r>
              <a:rPr lang="ja-JP" altLang="en-US" b="1" dirty="0" smtClean="0">
                <a:solidFill>
                  <a:srgbClr val="FF0000"/>
                </a:solidFill>
              </a:rPr>
              <a:t>（</a:t>
            </a:r>
            <a:r>
              <a:rPr lang="en-US" altLang="ja-JP" b="1" dirty="0" smtClean="0">
                <a:solidFill>
                  <a:srgbClr val="FF0000"/>
                </a:solidFill>
              </a:rPr>
              <a:t>OPEN)〜12</a:t>
            </a:r>
            <a:r>
              <a:rPr lang="ja-JP" altLang="en-US" b="1" dirty="0" smtClean="0">
                <a:solidFill>
                  <a:srgbClr val="FF0000"/>
                </a:solidFill>
              </a:rPr>
              <a:t>：</a:t>
            </a:r>
            <a:r>
              <a:rPr lang="en-US" altLang="ja-JP" b="1" dirty="0" smtClean="0">
                <a:solidFill>
                  <a:srgbClr val="FF0000"/>
                </a:solidFill>
              </a:rPr>
              <a:t>00</a:t>
            </a:r>
            <a:r>
              <a:rPr lang="ja-JP" altLang="en-US" b="1" dirty="0" smtClean="0">
                <a:solidFill>
                  <a:srgbClr val="FF0000"/>
                </a:solidFill>
              </a:rPr>
              <a:t>（</a:t>
            </a:r>
            <a:r>
              <a:rPr lang="en-US" altLang="ja-JP" b="1" dirty="0" smtClean="0">
                <a:solidFill>
                  <a:srgbClr val="FF0000"/>
                </a:solidFill>
              </a:rPr>
              <a:t>CLOSE)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ご理解</a:t>
            </a:r>
            <a:r>
              <a:rPr lang="ja-JP" altLang="en-US" dirty="0"/>
              <a:t>・</a:t>
            </a:r>
            <a:r>
              <a:rPr lang="ja-JP" altLang="en-US" dirty="0" smtClean="0"/>
              <a:t>ご協力</a:t>
            </a:r>
            <a:endParaRPr lang="en-US" altLang="ja-JP" dirty="0" smtClean="0"/>
          </a:p>
          <a:p>
            <a:r>
              <a:rPr lang="ja-JP" altLang="en-US" dirty="0" smtClean="0"/>
              <a:t>宜しくお願い申し上げます。</a:t>
            </a:r>
            <a:endParaRPr lang="en-US" altLang="ja-JP" dirty="0" smtClean="0"/>
          </a:p>
          <a:p>
            <a:r>
              <a:rPr kumimoji="1" lang="ja-JP" altLang="en-US" sz="1600" dirty="0" smtClean="0"/>
              <a:t>　　　　　　　　　　　　インスパイヤードモーション　代表　山本　アキラ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5861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27</TotalTime>
  <Words>44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みやび</vt:lpstr>
      <vt:lpstr>営業時間変更のお知らせ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kl80io</dc:creator>
  <cp:lastModifiedBy>kl80io</cp:lastModifiedBy>
  <cp:revision>3</cp:revision>
  <dcterms:created xsi:type="dcterms:W3CDTF">2018-10-23T05:48:25Z</dcterms:created>
  <dcterms:modified xsi:type="dcterms:W3CDTF">2018-10-23T06:16:09Z</dcterms:modified>
</cp:coreProperties>
</file>