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21" y="-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90EA94E-0D73-48AB-AD12-BAC01D3A11B6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112FAF-A201-4420-89D1-271A59895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656" y="1331640"/>
            <a:ext cx="6264696" cy="1502296"/>
          </a:xfrm>
        </p:spPr>
        <p:txBody>
          <a:bodyPr/>
          <a:lstStyle/>
          <a:p>
            <a:r>
              <a:rPr lang="ja-JP" altLang="en-US" dirty="0"/>
              <a:t>ｺﾞｰﾙﾃﾞﾝｳｨｰｸ</a:t>
            </a:r>
            <a:r>
              <a:rPr lang="ja-JP" altLang="en-US" dirty="0" smtClean="0"/>
              <a:t>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営業時間変更のお知らせ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2656" y="3203848"/>
            <a:ext cx="6408712" cy="4032448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４</a:t>
            </a:r>
            <a:r>
              <a:rPr lang="en-US" altLang="ja-JP" sz="3200" dirty="0" smtClean="0"/>
              <a:t>/</a:t>
            </a:r>
            <a:r>
              <a:rPr lang="ja-JP" altLang="en-US" sz="3200" dirty="0" smtClean="0"/>
              <a:t>３０－５</a:t>
            </a:r>
            <a:r>
              <a:rPr lang="en-US" altLang="ja-JP" sz="3200" dirty="0" smtClean="0"/>
              <a:t>/</a:t>
            </a:r>
            <a:r>
              <a:rPr lang="ja-JP" altLang="en-US" sz="3200" dirty="0" smtClean="0"/>
              <a:t>５の期間</a:t>
            </a:r>
            <a:endParaRPr lang="en-US" altLang="ja-JP" sz="3200" dirty="0" smtClean="0"/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短縮営業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１０：００－１８：００</a:t>
            </a:r>
            <a:r>
              <a:rPr lang="ja-JP" altLang="en-US" sz="3200" dirty="0" smtClean="0"/>
              <a:t>になります。</a:t>
            </a:r>
            <a:endParaRPr lang="en-US" altLang="ja-JP" sz="3200" dirty="0" smtClean="0"/>
          </a:p>
          <a:p>
            <a:r>
              <a:rPr lang="ja-JP" altLang="en-US" sz="3200" dirty="0">
                <a:solidFill>
                  <a:srgbClr val="FFFF00"/>
                </a:solidFill>
              </a:rPr>
              <a:t>デイ</a:t>
            </a:r>
            <a:r>
              <a:rPr lang="ja-JP" altLang="en-US" sz="3200" dirty="0" smtClean="0">
                <a:solidFill>
                  <a:srgbClr val="FFFF00"/>
                </a:solidFill>
              </a:rPr>
              <a:t>会員の皆様は</a:t>
            </a:r>
            <a:endParaRPr lang="en-US" altLang="ja-JP" sz="3200" dirty="0" smtClean="0">
              <a:solidFill>
                <a:srgbClr val="FFFF00"/>
              </a:solidFill>
            </a:endParaRPr>
          </a:p>
          <a:p>
            <a:r>
              <a:rPr lang="ja-JP" altLang="en-US" sz="3200" dirty="0" smtClean="0">
                <a:solidFill>
                  <a:srgbClr val="FFFF00"/>
                </a:solidFill>
              </a:rPr>
              <a:t>火曜－金曜デイタイム利用可能です。</a:t>
            </a:r>
            <a:endParaRPr lang="en-US" altLang="ja-JP" sz="3200" dirty="0" smtClean="0">
              <a:solidFill>
                <a:srgbClr val="FFFF00"/>
              </a:solidFill>
            </a:endParaRPr>
          </a:p>
          <a:p>
            <a:r>
              <a:rPr lang="ja-JP" altLang="en-US" sz="3200" dirty="0" smtClean="0"/>
              <a:t>５</a:t>
            </a:r>
            <a:r>
              <a:rPr lang="en-US" altLang="ja-JP" sz="3200" dirty="0" smtClean="0"/>
              <a:t>/</a:t>
            </a:r>
            <a:r>
              <a:rPr lang="ja-JP" altLang="en-US" sz="3200" dirty="0" smtClean="0"/>
              <a:t>７火曜日から通常営業になります。</a:t>
            </a:r>
            <a:endParaRPr kumimoji="1" lang="en-US" altLang="ja-JP" sz="3200" dirty="0" smtClean="0"/>
          </a:p>
          <a:p>
            <a:r>
              <a:rPr lang="ja-JP" altLang="en-US" sz="3200" dirty="0">
                <a:solidFill>
                  <a:schemeClr val="tx1"/>
                </a:solidFill>
              </a:rPr>
              <a:t>月曜日</a:t>
            </a:r>
            <a:r>
              <a:rPr lang="ja-JP" altLang="en-US" sz="3200" dirty="0" smtClean="0">
                <a:solidFill>
                  <a:schemeClr val="tx1"/>
                </a:solidFill>
              </a:rPr>
              <a:t>は定休日となります。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l80io\Desktop\HP用品\インスパロ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7705394"/>
            <a:ext cx="3240360" cy="132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59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</TotalTime>
  <Words>43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ｺﾞｰﾙﾃﾞﾝｳｨｰｸ　 営業時間変更のお知らせ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ｺﾞｰﾙﾃﾞﾝｳｨｰｸ　 営業時間変更のお知らせ</dc:title>
  <dc:creator>kl80io</dc:creator>
  <cp:lastModifiedBy>kl80io</cp:lastModifiedBy>
  <cp:revision>3</cp:revision>
  <cp:lastPrinted>2019-03-15T05:31:13Z</cp:lastPrinted>
  <dcterms:created xsi:type="dcterms:W3CDTF">2019-03-15T04:36:17Z</dcterms:created>
  <dcterms:modified xsi:type="dcterms:W3CDTF">2019-03-15T05:32:01Z</dcterms:modified>
</cp:coreProperties>
</file>